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66" r:id="rId2"/>
    <p:sldId id="367" r:id="rId3"/>
    <p:sldId id="368" r:id="rId4"/>
    <p:sldId id="369" r:id="rId5"/>
    <p:sldId id="370" r:id="rId6"/>
    <p:sldId id="371" r:id="rId7"/>
    <p:sldId id="381" r:id="rId8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4B8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40" autoAdjust="0"/>
    <p:restoredTop sz="77536" autoAdjust="0"/>
  </p:normalViewPr>
  <p:slideViewPr>
    <p:cSldViewPr snapToGrid="0" snapToObjects="1">
      <p:cViewPr>
        <p:scale>
          <a:sx n="73" d="100"/>
          <a:sy n="73" d="100"/>
        </p:scale>
        <p:origin x="-1854" y="-12"/>
      </p:cViewPr>
      <p:guideLst>
        <p:guide orient="horz" pos="1283"/>
        <p:guide pos="16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D5240AD-D0E5-8743-BED0-4875EEDE37D1}" type="datetimeFigureOut">
              <a:rPr lang="en-US" smtClean="0"/>
              <a:pPr/>
              <a:t>8/30/2014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79E9EA6-BBB3-1E40-BFD1-2E852B6140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9F1AF83-5EC3-2645-9357-E8053F4E6264}" type="datetimeFigureOut">
              <a:rPr lang="en-US" smtClean="0"/>
              <a:pPr/>
              <a:t>8/30/2014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19186DE-8459-354D-92FA-6DAD5BD2E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</a:t>
            </a:r>
            <a:r>
              <a:rPr lang="en-US" baseline="0" dirty="0" smtClean="0"/>
              <a:t> Circuit- only 1 LED is lighting at a time and only 1 closed loop.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1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06933" y="6361664"/>
            <a:ext cx="272822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088363" y="6355274"/>
            <a:ext cx="156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@Devoxx4Kids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02534" y="6379642"/>
            <a:ext cx="2770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facebook.com</a:t>
            </a:r>
            <a:r>
              <a:rPr lang="en-US" dirty="0" smtClean="0"/>
              <a:t>/Devoxx4Kids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2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6"/>
            <a:ext cx="2133600" cy="75102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200" y="6356351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3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2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Comic Sans MS" panose="030F0702030302020204" pitchFamily="66" charset="0"/>
              <a:buChar char="&gt;"/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46491" y="6356351"/>
            <a:ext cx="265445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3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62394" y="6356351"/>
            <a:ext cx="2638553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46" y="489171"/>
            <a:ext cx="4941529" cy="173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2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3827" y="6348457"/>
            <a:ext cx="2682984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3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2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57176" y="6356351"/>
            <a:ext cx="264377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3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2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47651" y="6356351"/>
            <a:ext cx="2653296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3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6978" y="6356351"/>
            <a:ext cx="2733969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www.devoxx4kids.org/usa</a:t>
            </a:r>
            <a:endParaRPr lang="en-US" sz="1800" dirty="0"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3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200" y="6356351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3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5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5" y="1268760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3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6"/>
            <a:ext cx="2133600" cy="75102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12192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6356351"/>
            <a:ext cx="244374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www.devoxx4kids.org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2400" y="6355275"/>
            <a:ext cx="1117600" cy="3937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1" y="489171"/>
            <a:ext cx="2158643" cy="759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4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Complex Heart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b="1" dirty="0" smtClean="0"/>
              <a:t>Activity #3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1417639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1600" b="1" dirty="0" smtClean="0"/>
              <a:t>What you need: 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1 color of conductive dough(any color, up to you what you want)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white insulating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1-5 LEDs, depending on preference on how you want to light up your heart outline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Picture 5" descr="Squishy Circuits 169.JPG"/>
          <p:cNvPicPr>
            <a:picLocks noChangeAspect="1"/>
          </p:cNvPicPr>
          <p:nvPr/>
        </p:nvPicPr>
        <p:blipFill>
          <a:blip r:embed="rId2"/>
          <a:srcRect l="7230" r="4746"/>
          <a:stretch>
            <a:fillRect/>
          </a:stretch>
        </p:blipFill>
        <p:spPr>
          <a:xfrm>
            <a:off x="409574" y="2838449"/>
            <a:ext cx="3620927" cy="3400428"/>
          </a:xfrm>
          <a:prstGeom prst="rect">
            <a:avLst/>
          </a:prstGeom>
        </p:spPr>
      </p:pic>
      <p:pic>
        <p:nvPicPr>
          <p:cNvPr id="7" name="Picture 6" descr="Squishy Circuits 1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37" y="2838450"/>
            <a:ext cx="4157312" cy="3400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Police Car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b="1" dirty="0" smtClean="0"/>
              <a:t>Activity #4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1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1600" b="1" dirty="0" smtClean="0"/>
              <a:t>What you need: 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black conductive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white insulating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2 red LEDs, for the light on top of the police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Picture 5" descr="Squishy Circuits 175.JPG"/>
          <p:cNvPicPr>
            <a:picLocks noChangeAspect="1"/>
          </p:cNvPicPr>
          <p:nvPr/>
        </p:nvPicPr>
        <p:blipFill>
          <a:blip r:embed="rId2"/>
          <a:srcRect l="9312" r="6904"/>
          <a:stretch>
            <a:fillRect/>
          </a:stretch>
        </p:blipFill>
        <p:spPr>
          <a:xfrm>
            <a:off x="152402" y="2709385"/>
            <a:ext cx="3990975" cy="3519077"/>
          </a:xfrm>
          <a:prstGeom prst="rect">
            <a:avLst/>
          </a:prstGeom>
        </p:spPr>
      </p:pic>
      <p:pic>
        <p:nvPicPr>
          <p:cNvPr id="7" name="Picture 6" descr="Squishy Circuits 179.JPG"/>
          <p:cNvPicPr>
            <a:picLocks noChangeAspect="1"/>
          </p:cNvPicPr>
          <p:nvPr/>
        </p:nvPicPr>
        <p:blipFill>
          <a:blip r:embed="rId3"/>
          <a:srcRect l="33920" b="15075"/>
          <a:stretch>
            <a:fillRect/>
          </a:stretch>
        </p:blipFill>
        <p:spPr>
          <a:xfrm>
            <a:off x="6196965" y="1295401"/>
            <a:ext cx="2874643" cy="2608673"/>
          </a:xfrm>
          <a:prstGeom prst="rect">
            <a:avLst/>
          </a:prstGeom>
        </p:spPr>
      </p:pic>
      <p:pic>
        <p:nvPicPr>
          <p:cNvPr id="8" name="Picture 7" descr="Squishy Circuits 17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314" y="3747287"/>
            <a:ext cx="3228973" cy="2481175"/>
          </a:xfrm>
          <a:prstGeom prst="rect">
            <a:avLst/>
          </a:prstGeom>
        </p:spPr>
      </p:pic>
      <p:pic>
        <p:nvPicPr>
          <p:cNvPr id="8194" name="Picture 2" descr="http://www.dinamobomb.net/animations/Police/police17.gif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2" y="1533524"/>
            <a:ext cx="2847975" cy="352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Car with Front Headlight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b="1" dirty="0" smtClean="0"/>
              <a:t>Activity #5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1" y="1417639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1600" b="1" dirty="0" smtClean="0"/>
              <a:t>What you need: 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blue conductive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white insulating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2 LEDs for the headlights in the front hood of the car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Picture 5" descr="Squishy Circuits 180.JPG"/>
          <p:cNvPicPr>
            <a:picLocks noChangeAspect="1"/>
          </p:cNvPicPr>
          <p:nvPr/>
        </p:nvPicPr>
        <p:blipFill>
          <a:blip r:embed="rId3"/>
          <a:srcRect r="11595"/>
          <a:stretch>
            <a:fillRect/>
          </a:stretch>
        </p:blipFill>
        <p:spPr>
          <a:xfrm>
            <a:off x="171451" y="2856647"/>
            <a:ext cx="3990975" cy="3446739"/>
          </a:xfrm>
          <a:prstGeom prst="rect">
            <a:avLst/>
          </a:prstGeom>
        </p:spPr>
      </p:pic>
      <p:pic>
        <p:nvPicPr>
          <p:cNvPr id="7" name="Picture 6" descr="Squishy Circuits 181.JPG"/>
          <p:cNvPicPr>
            <a:picLocks noChangeAspect="1"/>
          </p:cNvPicPr>
          <p:nvPr/>
        </p:nvPicPr>
        <p:blipFill>
          <a:blip r:embed="rId4"/>
          <a:srcRect b="22769"/>
          <a:stretch>
            <a:fillRect/>
          </a:stretch>
        </p:blipFill>
        <p:spPr>
          <a:xfrm>
            <a:off x="4364831" y="3100435"/>
            <a:ext cx="4376739" cy="2843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Traffic Light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b="1" dirty="0" smtClean="0"/>
              <a:t>Activity #6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417639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1600" b="1" dirty="0" smtClean="0"/>
              <a:t>What you need: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black conductive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white insulating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3 LEDs, one red, one yellow, and one green 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11" name="Picture 10" descr="P71307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1" y="2736181"/>
            <a:ext cx="4114799" cy="3332570"/>
          </a:xfrm>
          <a:prstGeom prst="rect">
            <a:avLst/>
          </a:prstGeom>
        </p:spPr>
      </p:pic>
      <p:pic>
        <p:nvPicPr>
          <p:cNvPr id="13" name="Picture 12" descr="P713074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789" y="1550988"/>
            <a:ext cx="3395663" cy="3438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Butterfly</a:t>
            </a:r>
            <a:br>
              <a:rPr lang="en-US" b="1" dirty="0" smtClean="0"/>
            </a:br>
            <a:r>
              <a:rPr lang="en-US" sz="1600" b="1" dirty="0" smtClean="0"/>
              <a:t>Activity #7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1" y="1209676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1600" b="1" dirty="0" smtClean="0"/>
              <a:t>What you need: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blue conductive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yellow conductive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white insulating dough</a:t>
            </a:r>
          </a:p>
          <a:p>
            <a:pPr>
              <a:buFont typeface="Wingdings" pitchFamily="2" charset="2"/>
              <a:buChar char="§"/>
            </a:pPr>
            <a:r>
              <a:rPr lang="en-US" sz="1600" dirty="0" smtClean="0"/>
              <a:t>2 LEDs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Picture 5" descr="Squishy Circuits 18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1" y="2781301"/>
            <a:ext cx="4043460" cy="3352799"/>
          </a:xfrm>
          <a:prstGeom prst="rect">
            <a:avLst/>
          </a:prstGeom>
        </p:spPr>
      </p:pic>
      <p:pic>
        <p:nvPicPr>
          <p:cNvPr id="7" name="Picture 6" descr="Squishy Circuits 18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324" y="1417638"/>
            <a:ext cx="4438651" cy="3390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Flower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b="1" dirty="0" smtClean="0"/>
              <a:t>Activity #8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1276351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1800" b="1" dirty="0" smtClean="0"/>
              <a:t>What you need: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 smtClean="0"/>
              <a:t>green conductive dough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 smtClean="0"/>
              <a:t>yellow conductive dough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 smtClean="0"/>
              <a:t>white insulating dough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 smtClean="0"/>
              <a:t>1-4 LEDs</a:t>
            </a:r>
          </a:p>
          <a:p>
            <a:pPr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Picture 5" descr="Squishy Circuits 1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86" y="1276350"/>
            <a:ext cx="4570631" cy="3963988"/>
          </a:xfrm>
          <a:prstGeom prst="rect">
            <a:avLst/>
          </a:prstGeom>
        </p:spPr>
      </p:pic>
      <p:pic>
        <p:nvPicPr>
          <p:cNvPr id="7" name="Picture 6" descr="Squishy Circuits 193.JPG"/>
          <p:cNvPicPr>
            <a:picLocks noChangeAspect="1"/>
          </p:cNvPicPr>
          <p:nvPr/>
        </p:nvPicPr>
        <p:blipFill>
          <a:blip r:embed="rId3"/>
          <a:srcRect r="7143"/>
          <a:stretch>
            <a:fillRect/>
          </a:stretch>
        </p:blipFill>
        <p:spPr>
          <a:xfrm>
            <a:off x="295275" y="3009369"/>
            <a:ext cx="3972611" cy="3469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6" name="Picture 5" descr="Squishy Circuits 172.JPG"/>
          <p:cNvPicPr>
            <a:picLocks noChangeAspect="1"/>
          </p:cNvPicPr>
          <p:nvPr/>
        </p:nvPicPr>
        <p:blipFill>
          <a:blip r:embed="rId3"/>
          <a:srcRect r="3219" b="5018"/>
          <a:stretch>
            <a:fillRect/>
          </a:stretch>
        </p:blipFill>
        <p:spPr>
          <a:xfrm>
            <a:off x="0" y="1510350"/>
            <a:ext cx="3057623" cy="2352466"/>
          </a:xfrm>
          <a:prstGeom prst="rect">
            <a:avLst/>
          </a:prstGeom>
        </p:spPr>
      </p:pic>
      <p:pic>
        <p:nvPicPr>
          <p:cNvPr id="7" name="Picture 6" descr="Squishy Circuits 17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624" y="1510350"/>
            <a:ext cx="3033713" cy="2352466"/>
          </a:xfrm>
          <a:prstGeom prst="rect">
            <a:avLst/>
          </a:prstGeom>
        </p:spPr>
      </p:pic>
      <p:pic>
        <p:nvPicPr>
          <p:cNvPr id="8" name="Picture 7" descr="Squishy Circuits 187.JPG"/>
          <p:cNvPicPr>
            <a:picLocks noChangeAspect="1"/>
          </p:cNvPicPr>
          <p:nvPr/>
        </p:nvPicPr>
        <p:blipFill>
          <a:blip r:embed="rId5"/>
          <a:srcRect l="10129" b="7601"/>
          <a:stretch>
            <a:fillRect/>
          </a:stretch>
        </p:blipFill>
        <p:spPr>
          <a:xfrm>
            <a:off x="1314354" y="3862816"/>
            <a:ext cx="3190972" cy="2379235"/>
          </a:xfrm>
          <a:prstGeom prst="rect">
            <a:avLst/>
          </a:prstGeom>
        </p:spPr>
      </p:pic>
      <p:pic>
        <p:nvPicPr>
          <p:cNvPr id="10" name="Picture 9" descr="Squishy Circuits 193.JPG"/>
          <p:cNvPicPr>
            <a:picLocks noChangeAspect="1"/>
          </p:cNvPicPr>
          <p:nvPr/>
        </p:nvPicPr>
        <p:blipFill>
          <a:blip r:embed="rId6"/>
          <a:srcRect r="7143"/>
          <a:stretch>
            <a:fillRect/>
          </a:stretch>
        </p:blipFill>
        <p:spPr>
          <a:xfrm>
            <a:off x="6091338" y="1510350"/>
            <a:ext cx="3052663" cy="2352466"/>
          </a:xfrm>
          <a:prstGeom prst="rect">
            <a:avLst/>
          </a:prstGeom>
        </p:spPr>
      </p:pic>
      <p:pic>
        <p:nvPicPr>
          <p:cNvPr id="11" name="Picture 10" descr="Squishy Circuits 181.JPG"/>
          <p:cNvPicPr>
            <a:picLocks noChangeAspect="1"/>
          </p:cNvPicPr>
          <p:nvPr/>
        </p:nvPicPr>
        <p:blipFill>
          <a:blip r:embed="rId7"/>
          <a:srcRect l="2378" b="22769"/>
          <a:stretch>
            <a:fillRect/>
          </a:stretch>
        </p:blipFill>
        <p:spPr>
          <a:xfrm>
            <a:off x="4505325" y="3862815"/>
            <a:ext cx="3575472" cy="2379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oxx4Kids-pptx-template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Devoxx4Kids-pptx-template (1)</Template>
  <TotalTime>33583</TotalTime>
  <Words>174</Words>
  <Application>Microsoft Office PowerPoint</Application>
  <PresentationFormat>On-screen Show (4:3)</PresentationFormat>
  <Paragraphs>45</Paragraphs>
  <Slides>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Devoxx4Kids-pptx-template (1)</vt:lpstr>
      <vt:lpstr>Complex Heart Activity #3</vt:lpstr>
      <vt:lpstr>Police Car Activity #4</vt:lpstr>
      <vt:lpstr>Car with Front Headlight Activity #5</vt:lpstr>
      <vt:lpstr>Traffic Light Activity #6</vt:lpstr>
      <vt:lpstr>Butterfly Activity #7</vt:lpstr>
      <vt:lpstr>Flower Activity #8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Pavi Bhatter</dc:creator>
  <cp:lastModifiedBy>Pradeep</cp:lastModifiedBy>
  <cp:revision>443</cp:revision>
  <cp:lastPrinted>2014-02-20T07:11:17Z</cp:lastPrinted>
  <dcterms:created xsi:type="dcterms:W3CDTF">2014-02-19T04:10:55Z</dcterms:created>
  <dcterms:modified xsi:type="dcterms:W3CDTF">2014-08-31T04:51:20Z</dcterms:modified>
</cp:coreProperties>
</file>